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7" r:id="rId4"/>
    <p:sldId id="278" r:id="rId5"/>
    <p:sldId id="279" r:id="rId6"/>
    <p:sldId id="286" r:id="rId7"/>
    <p:sldId id="285" r:id="rId8"/>
    <p:sldId id="284" r:id="rId9"/>
    <p:sldId id="283" r:id="rId10"/>
    <p:sldId id="282" r:id="rId11"/>
    <p:sldId id="281" r:id="rId12"/>
    <p:sldId id="280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F3699-1761-44A9-8715-91D02205C94A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53F712-C928-4BA9-AC16-2D8D778C7A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9921E8-51DE-40B2-8842-A0E55D9796E7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2E015B-5881-4B3F-AF6C-1DE8215320C5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3C0462-B8F4-4A5E-9F3E-F66812BB6B8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4B1D39-6847-4B78-8F62-22C6567CEAD5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10D1B2-8855-4438-AF88-2AB1783A1D2C}" type="slidenum">
              <a:rPr lang="en-GB" altLang="en-US" smtClean="0">
                <a:cs typeface="Arial" charset="0"/>
              </a:rPr>
              <a:pPr/>
              <a:t>13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0868D7-0246-403A-8DE7-83EB73E1FB75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087020-EE10-47CC-87BB-A3520DF12298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827AEA-0987-4FCD-8685-865CBAFA16B1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B7ACE9-339C-4577-997A-E33F715EA6A8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192ABF-DC27-41DD-8950-B26530FD4F36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93C6BE-5C51-4303-B3D6-5D873D1B9BA2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7051AF-33EC-42B5-839B-8DF3A1BFC62B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618E52-6774-43D6-A38E-02FB14360DC5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775A8-5AF9-4BFB-803E-EA7334A47C3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182D-EB3C-4A0F-94B0-7E8D0AC4E6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E36D-B3B8-4080-87E9-E2AB467BA65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EF8E-45EA-436D-A9BB-E5C8A3850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D0F36-FB07-44C0-BBF8-57C791C98EA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EA9CC-5EC9-473B-9FC7-B2D40F660C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9995-A706-4B7D-90C3-BC52DAD74D3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7165F-EB15-44A3-B1EE-881196B390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56578-616E-41B5-8B14-0B205E19554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756C6-E98A-45DB-916D-BB4FD54EE3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3B11-5E07-47F5-BF72-0229DE2AB09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74D2-617D-417E-A561-1016075D92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65DB-563D-4E47-9509-574F0DF59FC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241F1-C066-420E-8764-B2CE1B2F8E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4FAF0-6E76-4469-901F-886A07C24A7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EA512-38A5-41FF-B44B-A755E70B76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91596-6E09-4A61-A68C-874441DF4FA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9E5B-060D-4292-9FC5-CF512DD1A9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3E6C3-0E30-4406-B0F7-B7CB20C1306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1E582-A85E-49CC-9C08-FF975FCDC3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0D69F-8D95-435C-83B9-48A21A84AE0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552B5-99A4-4AB6-AD3D-C859A15A46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C435DB-3D8E-4F40-A703-5D13191210F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987C54C-1DCF-4EF1-8913-7B3A39C9E7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7200" smtClean="0">
                <a:latin typeface="Comic Sans MS" pitchFamily="66" charset="0"/>
              </a:rPr>
              <a:t>Causative Verbs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Have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64356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Get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Let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Make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Cause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Help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can we ______ all the employees to work harder.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She ______ me to carry all the shopping.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She ______ all the animals get better.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4340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will ______ Terry to do his homework.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______ his hair washed.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He ______ me laugh a lot.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______ her drive my truck.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Tony ______ me prepare dinner on Monday.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don’t ______ my students watch movies in the classroom.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teacher ______ all the students write an essay.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I’m going to ______ a diving lesson tomorrow.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136</Words>
  <Application>Microsoft Macintosh PowerPoint</Application>
  <PresentationFormat>On-screen Show (4:3)</PresentationFormat>
  <Paragraphs>45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Causative Verbs</vt:lpstr>
      <vt:lpstr>Gary will ______ Terry to do his homework.</vt:lpstr>
      <vt:lpstr>Gary ______ his hair washed.</vt:lpstr>
      <vt:lpstr>He ______ me laugh a lot.</vt:lpstr>
      <vt:lpstr>I ______ her drive my truck.</vt:lpstr>
      <vt:lpstr>Tony ______ me prepare dinner on Monday.</vt:lpstr>
      <vt:lpstr>I don’t ______ my students watch movies in the classroom.</vt:lpstr>
      <vt:lpstr>The teacher ______ all the students write an essay.</vt:lpstr>
      <vt:lpstr>I’m going to ______ a diving lesson tomorrow.</vt:lpstr>
      <vt:lpstr>How can we ______ all the employees to work harder.</vt:lpstr>
      <vt:lpstr>She ______ me to carry all the shopping.</vt:lpstr>
      <vt:lpstr>She ______ all the animals get better.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Causative Verbs</dc:title>
  <dc:creator>ESL Puzzles</dc:creator>
  <cp:lastModifiedBy>Richard</cp:lastModifiedBy>
  <cp:revision>11</cp:revision>
  <dcterms:created xsi:type="dcterms:W3CDTF">2020-03-09T01:59:01Z</dcterms:created>
  <dcterms:modified xsi:type="dcterms:W3CDTF">2020-03-22T03:11:56Z</dcterms:modified>
</cp:coreProperties>
</file>